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D12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92" y="139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48B0B-E8B4-4873-833A-C19DC0116F6D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65216-67DC-4D51-B510-108CACE9475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178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8586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10774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926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9661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2624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3995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7777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1048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0983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21708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8852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10B8A-0BF1-4A54-91F0-2D704C913080}" type="datetimeFigureOut">
              <a:rPr lang="es-VE" smtClean="0"/>
              <a:t>03/10/2020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49418-C633-4D95-BBD4-818637A8D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8254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 para iconos de graficos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2" y="7164288"/>
            <a:ext cx="7012915" cy="27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para iconos de contabilidad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8" y="204025"/>
            <a:ext cx="4896544" cy="489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618192" y="6372200"/>
            <a:ext cx="411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Comprende  la función de la empresa en la vida diaria y en la sociedad</a:t>
            </a:r>
            <a:endParaRPr lang="es-VE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059854" y="5597654"/>
            <a:ext cx="3678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Elabora documentos que se originan en la actividad mercantil</a:t>
            </a:r>
            <a:endParaRPr lang="es-VE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258404" y="4863495"/>
            <a:ext cx="2901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Conoce el manejo de las finanzas de una empresa</a:t>
            </a:r>
            <a:endParaRPr lang="es-VE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41330" y="7243286"/>
            <a:ext cx="3335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Aprende a controlar el patrimonio familiar y personal</a:t>
            </a:r>
            <a:endParaRPr lang="es-VE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6672" y="179512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latin typeface="Arial Narrow" panose="020B0606020202030204" pitchFamily="34" charset="0"/>
              </a:rPr>
              <a:t>GRUPOS DE CREACIÓN, RECREACIÓN Y PRODUCCIÓN DEL COLEGIO NUESTRA SEÑORA DEL CARMEN </a:t>
            </a:r>
            <a:endParaRPr lang="es-VE" sz="2000" b="1" dirty="0"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24710" y="1055015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Te ofrece el grupo de interés…</a:t>
            </a:r>
            <a:endParaRPr lang="es-V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988840" y="3538449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Con la profesora</a:t>
            </a:r>
            <a:endParaRPr lang="es-V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817143" y="1522225"/>
            <a:ext cx="531979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PROCESOS </a:t>
            </a:r>
          </a:p>
          <a:p>
            <a:pPr algn="ctr"/>
            <a:r>
              <a:rPr lang="es-E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CONTABLES</a:t>
            </a:r>
            <a:endParaRPr lang="es-ES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1763203" y="3938559"/>
            <a:ext cx="3427670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ootlight MT Light" panose="0204060206030A020304" pitchFamily="18" charset="0"/>
              </a:rPr>
              <a:t>Margarita Fermín</a:t>
            </a:r>
            <a:endParaRPr lang="es-ES" sz="3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Footlight MT Light" panose="0204060206030A020304" pitchFamily="18" charset="0"/>
            </a:endParaRPr>
          </a:p>
        </p:txBody>
      </p:sp>
      <p:pic>
        <p:nvPicPr>
          <p:cNvPr id="1030" name="Picture 6" descr="Resultado de imagen para iconos de finanza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08" y="4817060"/>
            <a:ext cx="672270" cy="67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Imagen relaciona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29" y="6109856"/>
            <a:ext cx="1146081" cy="91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Resultado de imagen para iconos de balanz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825" y="7121964"/>
            <a:ext cx="825247" cy="8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Imagen relacionad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30" y="4572000"/>
            <a:ext cx="1247804" cy="1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Marco"/>
          <p:cNvSpPr/>
          <p:nvPr/>
        </p:nvSpPr>
        <p:spPr>
          <a:xfrm>
            <a:off x="1" y="0"/>
            <a:ext cx="6858000" cy="9144000"/>
          </a:xfrm>
          <a:prstGeom prst="frame">
            <a:avLst>
              <a:gd name="adj1" fmla="val 1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35700" y="8521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8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702"/>
    </mc:Choice>
    <mc:Fallback>
      <p:transition spd="slow" advTm="43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67</Words>
  <Application>Microsoft Office PowerPoint</Application>
  <PresentationFormat>Presentación en pantalla (4:3)</PresentationFormat>
  <Paragraphs>10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Andreyna</dc:creator>
  <cp:lastModifiedBy>usuario</cp:lastModifiedBy>
  <cp:revision>21</cp:revision>
  <dcterms:created xsi:type="dcterms:W3CDTF">2018-10-01T19:18:03Z</dcterms:created>
  <dcterms:modified xsi:type="dcterms:W3CDTF">2020-10-03T18:38:12Z</dcterms:modified>
</cp:coreProperties>
</file>