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6" d="100"/>
          <a:sy n="26" d="100"/>
        </p:scale>
        <p:origin x="-1168" y="-8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E099-925A-455D-9DFC-E952B7FB7DB2}" type="datetimeFigureOut">
              <a:rPr lang="es-ES" smtClean="0"/>
              <a:t>03/10/2020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260D2-52D0-43B7-8713-4BE275F1F1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979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E099-925A-455D-9DFC-E952B7FB7DB2}" type="datetimeFigureOut">
              <a:rPr lang="es-ES" smtClean="0"/>
              <a:t>03/10/2020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260D2-52D0-43B7-8713-4BE275F1F1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78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E099-925A-455D-9DFC-E952B7FB7DB2}" type="datetimeFigureOut">
              <a:rPr lang="es-ES" smtClean="0"/>
              <a:t>03/10/2020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260D2-52D0-43B7-8713-4BE275F1F1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5295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E099-925A-455D-9DFC-E952B7FB7DB2}" type="datetimeFigureOut">
              <a:rPr lang="es-ES" smtClean="0"/>
              <a:t>03/10/2020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260D2-52D0-43B7-8713-4BE275F1F1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7828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E099-925A-455D-9DFC-E952B7FB7DB2}" type="datetimeFigureOut">
              <a:rPr lang="es-ES" smtClean="0"/>
              <a:t>03/10/2020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260D2-52D0-43B7-8713-4BE275F1F1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74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E099-925A-455D-9DFC-E952B7FB7DB2}" type="datetimeFigureOut">
              <a:rPr lang="es-ES" smtClean="0"/>
              <a:t>03/10/2020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260D2-52D0-43B7-8713-4BE275F1F1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0472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E099-925A-455D-9DFC-E952B7FB7DB2}" type="datetimeFigureOut">
              <a:rPr lang="es-ES" smtClean="0"/>
              <a:t>03/10/2020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260D2-52D0-43B7-8713-4BE275F1F1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3996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E099-925A-455D-9DFC-E952B7FB7DB2}" type="datetimeFigureOut">
              <a:rPr lang="es-ES" smtClean="0"/>
              <a:t>03/10/2020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260D2-52D0-43B7-8713-4BE275F1F1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861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E099-925A-455D-9DFC-E952B7FB7DB2}" type="datetimeFigureOut">
              <a:rPr lang="es-ES" smtClean="0"/>
              <a:t>03/10/2020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260D2-52D0-43B7-8713-4BE275F1F1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48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E099-925A-455D-9DFC-E952B7FB7DB2}" type="datetimeFigureOut">
              <a:rPr lang="es-ES" smtClean="0"/>
              <a:t>03/10/2020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260D2-52D0-43B7-8713-4BE275F1F1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132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E099-925A-455D-9DFC-E952B7FB7DB2}" type="datetimeFigureOut">
              <a:rPr lang="es-ES" smtClean="0"/>
              <a:t>03/10/2020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260D2-52D0-43B7-8713-4BE275F1F1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535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0E099-925A-455D-9DFC-E952B7FB7DB2}" type="datetimeFigureOut">
              <a:rPr lang="es-ES" smtClean="0"/>
              <a:t>03/10/2020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260D2-52D0-43B7-8713-4BE275F1F1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22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35700" y="8521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09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831"/>
    </mc:Choice>
    <mc:Fallback>
      <p:transition spd="slow" advTm="30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Presentación en pantalla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</cp:revision>
  <dcterms:created xsi:type="dcterms:W3CDTF">2020-10-03T18:43:46Z</dcterms:created>
  <dcterms:modified xsi:type="dcterms:W3CDTF">2020-10-03T18:47:08Z</dcterms:modified>
</cp:coreProperties>
</file>